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media/media3.mp3>
</file>

<file path=ppt/media/media4.mp3>
</file>

<file path=ppt/media/media5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CA40AF-AF97-9FA7-9A96-9EEDEE1AAD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040C75-745F-99BA-6576-9AAAB0F93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09BFC3-843B-B2EB-ADCC-6C8A7DAC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177649-713C-C338-F4C5-9BB42D4FA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15AB28-4374-F2FA-446F-C9668197B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3601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2330FA-7A1C-CD51-8A0D-092D3444A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7930266-5807-3BE7-B249-08EC1489E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2E217F-A35C-A88B-6370-552B20622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FFA707-4915-73A7-5BC4-A256E5971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EDF7B0-1152-14B6-F1EE-9CF6DA4B3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79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6981A00-3976-70A6-5317-DD071280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3775F69-0006-CD72-36EE-AF7578B34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EFF55B-FFEF-AF9E-3820-9AC2563C9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3B14E7-1EEB-970A-F52E-DBC74C274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1E0466-8EDF-4769-45A1-8D5EB1C8B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980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BC1E9B-33C0-9DE5-67B6-04AC45060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5663C9-DF17-A272-3979-64DEF1DA9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936A28-C434-8D32-A5A0-46D4ED38B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62D816-2488-1724-8363-A60FA71F6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50CB02-6C86-6C89-1EC3-3C10FCE5F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051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4BC3EE-8614-E457-094C-AEE45D709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E23B25-4B7D-18AC-FD12-33BE162C67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FE5257-73D1-FA7B-0B9A-F98473E08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01F8B0-6B0E-54AF-26EC-70900B679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0A57F4-7CAD-DCD1-9948-8741F6DA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7028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3A8F2C-ECFE-CE60-47BD-6795B710F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CF7B2C-1700-3B47-D322-45138F9522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471E4D-FAC1-F5A9-1C8D-61E45E93C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8A42DF-49DC-1EFB-2646-3E4A80E4C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D4F183B-D3AC-1E30-E5A1-5D6BFE7BD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8C370A-6BF3-BBFD-2AE9-D66287E09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3892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4224CE-939C-9008-F5F0-67766C207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8A5980-FC9D-A88C-72B5-3B2087801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3B783A-C7FD-FC2C-A359-63505D821C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67B8C44-5564-453E-BDF6-5F46521F0D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6036DBD-9BBF-E94C-2B24-0E6DF85B1A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2017C0A-BD3D-BA67-5FAA-6B880B222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5600C6-F57D-8D4E-AADF-030FAF0C4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5F5BEFD-5E56-29F4-06C3-E7AE20D3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7507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EFD01B-2803-E0EC-FAD6-26E625017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952E166-CA35-B3A6-F2DE-3E8F23D87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33C47E8-AFF4-65F3-5ACD-382AB8A53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E643E37-BA07-08CC-045E-ACD947842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770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563F95D-71EC-2D58-F5D2-B828100D5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05BB847-CB0E-7A5D-E393-687B59944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B917E2-6E9C-F955-4AF2-0ACE4AAE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9442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CCE9DA-5207-399C-565A-E4116C5F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58958F-E150-ADBA-1E0F-F49C345AA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26F8477-9108-B7DD-3762-7BA8BB76C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29E344-1E1E-E789-D352-288EBD219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9AB6EC-0FCA-1BBE-3A5C-AD02BB099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E9BE1-60C6-BA4D-E418-EAFD2DC54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59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23054-77EC-ABCC-CEFB-B24045377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5262B2-3CE1-C0F1-4702-4CD3FD98BD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6B6F47-08F9-84EB-BB5C-9C40D964F7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0F9BC8F-B4B1-033F-98C4-1C602AD30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F0898F-D246-BC50-2475-9020DDBC0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93441D-B401-C7B9-CBAF-C2CA05914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756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CC5CCC4-4F7C-43E1-A76F-7FE6616ED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C87EDE-30B8-CF88-7A65-BC5A66798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5315F8-D026-13F8-88EF-7C6C552A11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03D259-8349-4E1F-99C2-C4EA0A0670BC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AFBB71-4141-DA43-7DED-1F70643FE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B91944-1622-2363-FF96-AC2A6CC7E4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863CAE-66BA-46BC-BDB4-872314CF8B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339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slideLayout" Target="../slideLayouts/slideLayout1.xml"/><Relationship Id="rId5" Type="http://schemas.microsoft.com/office/2007/relationships/media" Target="../media/media3.mp3"/><Relationship Id="rId10" Type="http://schemas.openxmlformats.org/officeDocument/2006/relationships/audio" Target="../media/media5.mp3"/><Relationship Id="rId4" Type="http://schemas.openxmlformats.org/officeDocument/2006/relationships/audio" Target="../media/media2.mp3"/><Relationship Id="rId9" Type="http://schemas.microsoft.com/office/2007/relationships/media" Target="../media/media5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逆时针向 - My 22 (Inst.)">
            <a:hlinkClick r:id="" action="ppaction://media"/>
            <a:extLst>
              <a:ext uri="{FF2B5EF4-FFF2-40B4-BE49-F238E27FC236}">
                <a16:creationId xmlns:a16="http://schemas.microsoft.com/office/drawing/2014/main" id="{6F058749-8278-7CE6-DD20-5350C0E984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691044" y="4333875"/>
            <a:ext cx="609600" cy="609600"/>
          </a:xfrm>
          <a:prstGeom prst="rect">
            <a:avLst/>
          </a:prstGeom>
        </p:spPr>
      </p:pic>
      <p:pic>
        <p:nvPicPr>
          <p:cNvPr id="5" name="逆时针向 - Asphyxia">
            <a:hlinkClick r:id="" action="ppaction://media"/>
            <a:extLst>
              <a:ext uri="{FF2B5EF4-FFF2-40B4-BE49-F238E27FC236}">
                <a16:creationId xmlns:a16="http://schemas.microsoft.com/office/drawing/2014/main" id="{87E4B525-A069-9D57-73BB-2D291647012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334000" y="4333875"/>
            <a:ext cx="609600" cy="609600"/>
          </a:xfrm>
          <a:prstGeom prst="rect">
            <a:avLst/>
          </a:prstGeom>
        </p:spPr>
      </p:pic>
      <p:pic>
        <p:nvPicPr>
          <p:cNvPr id="6" name="逆时针向 - 晚星">
            <a:hlinkClick r:id="" action="ppaction://media"/>
            <a:extLst>
              <a:ext uri="{FF2B5EF4-FFF2-40B4-BE49-F238E27FC236}">
                <a16:creationId xmlns:a16="http://schemas.microsoft.com/office/drawing/2014/main" id="{555E1440-F5FA-BD72-9990-6BA851F938A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972425" y="2819400"/>
            <a:ext cx="609600" cy="609600"/>
          </a:xfrm>
          <a:prstGeom prst="rect">
            <a:avLst/>
          </a:prstGeom>
        </p:spPr>
      </p:pic>
      <p:pic>
        <p:nvPicPr>
          <p:cNvPr id="7" name="逆时针向 - 逆流">
            <a:hlinkClick r:id="" action="ppaction://media"/>
            <a:extLst>
              <a:ext uri="{FF2B5EF4-FFF2-40B4-BE49-F238E27FC236}">
                <a16:creationId xmlns:a16="http://schemas.microsoft.com/office/drawing/2014/main" id="{295BA442-29EA-ABE7-9096-6BBA768C10A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334000" y="2819400"/>
            <a:ext cx="609600" cy="609600"/>
          </a:xfrm>
          <a:prstGeom prst="rect">
            <a:avLst/>
          </a:prstGeom>
        </p:spPr>
      </p:pic>
      <p:pic>
        <p:nvPicPr>
          <p:cNvPr id="8" name="逆时针向 - Retrospect">
            <a:hlinkClick r:id="" action="ppaction://media"/>
            <a:extLst>
              <a:ext uri="{FF2B5EF4-FFF2-40B4-BE49-F238E27FC236}">
                <a16:creationId xmlns:a16="http://schemas.microsoft.com/office/drawing/2014/main" id="{3EA151B2-8E43-533B-55EA-24413372A900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695575" y="2819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2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2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989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9377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2898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9892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宽屏</PresentationFormat>
  <Paragraphs>0</Paragraphs>
  <Slides>1</Slides>
  <Notes>0</Notes>
  <HiddenSlides>0</HiddenSlides>
  <MMClips>5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1</cp:revision>
  <dcterms:created xsi:type="dcterms:W3CDTF">2024-03-19T05:57:50Z</dcterms:created>
  <dcterms:modified xsi:type="dcterms:W3CDTF">2024-03-19T06:00:35Z</dcterms:modified>
</cp:coreProperties>
</file>

<file path=docProps/thumbnail.jpeg>
</file>